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" name="Shape 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LiveSlide Site</a:t>
            </a:r>
          </a:p>
          <a:p>
            <a:pPr/>
            <a:r>
              <a:t>https://www.mentimeter.com/s/ede390509837cf2d182bca70dfa88984/dc8d9153779d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/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har char="•"/>
            </a:lvl1pPr>
            <a:lvl5pPr marL="2194560" indent="-36576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hyperlink" Target="https://asecuritysite.com/encryption/poly1305" TargetMode="External"/><Relationship Id="rId5" Type="http://schemas.openxmlformats.org/officeDocument/2006/relationships/image" Target="../media/image33.png"/><Relationship Id="rId6" Type="http://schemas.openxmlformats.org/officeDocument/2006/relationships/hyperlink" Target="https://asecuritysite.com/encryption/rc4_key" TargetMode="Externa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hyperlink" Target="https://asecuritysite.com/encryption/passes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/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b="0" sz="2000"/>
              <a:t>Basics</a:t>
            </a:r>
            <a:br>
              <a:rPr b="0" sz="2000"/>
            </a:br>
            <a:r>
              <a:rPr b="0" sz="2000"/>
              <a:t>Block or Stream?</a:t>
            </a:r>
            <a:br>
              <a:rPr b="0" sz="2000"/>
            </a:br>
            <a:r>
              <a:rPr b="0" sz="2000"/>
              <a:t>Secret Key Methods</a:t>
            </a:r>
            <a:br>
              <a:rPr b="0" sz="2000"/>
            </a:br>
            <a:r>
              <a:rPr b="0" sz="2000"/>
              <a:t>Salting</a:t>
            </a:r>
            <a:br>
              <a:rPr b="0" sz="2000"/>
            </a:br>
            <a:r>
              <a:rPr b="0" sz="2000"/>
              <a:t>AES</a:t>
            </a:r>
            <a:br>
              <a:rPr b="0" sz="2000"/>
            </a:br>
            <a:r>
              <a:rPr b="0" sz="2000"/>
              <a:t>3DES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ChaCha20/Poly1305 and RC4</a:t>
            </a:r>
            <a:br>
              <a:rPr b="0" sz="2000"/>
            </a:br>
            <a:r>
              <a:rPr b="0" sz="2000"/>
              <a:t>Key Entropy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https://asecuritysite.com/esecurity/unit02</a:t>
            </a:r>
            <a:br>
              <a:rPr b="0" sz="2000"/>
            </a:br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69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3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77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81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85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511" y="1705372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/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b="0" sz="2000"/>
              <a:t>Basics</a:t>
            </a:r>
            <a:br>
              <a:rPr b="0" sz="2000"/>
            </a:br>
            <a:r>
              <a:rPr sz="2000"/>
              <a:t>Block or Stream?</a:t>
            </a:r>
            <a:br>
              <a:rPr b="0" sz="2000"/>
            </a:br>
            <a:r>
              <a:rPr b="0" sz="2000"/>
              <a:t>Secret Key Methods</a:t>
            </a:r>
            <a:br>
              <a:rPr b="0" sz="2000"/>
            </a:br>
            <a:r>
              <a:rPr b="0" sz="2000"/>
              <a:t>Salting</a:t>
            </a:r>
            <a:br>
              <a:rPr b="0" sz="2000"/>
            </a:br>
            <a:r>
              <a:rPr b="0" sz="2000"/>
              <a:t>AES</a:t>
            </a:r>
            <a:br>
              <a:rPr b="0" sz="2000"/>
            </a:br>
            <a:r>
              <a:rPr b="0" sz="2000"/>
              <a:t>3DES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ChaCha20/Poly1305 and RC4</a:t>
            </a:r>
            <a:br>
              <a:rPr b="0" sz="2000"/>
            </a:br>
            <a:r>
              <a:rPr b="0" sz="2000"/>
              <a:t>Key Entropy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https://asecuritysite.com/esecurity/unit02</a:t>
            </a:r>
            <a:br>
              <a:rPr b="0" sz="2000"/>
            </a:br>
          </a:p>
        </p:txBody>
      </p:sp>
      <p:pic>
        <p:nvPicPr>
          <p:cNvPr id="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05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0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09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688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creen Shot 2019-01-25 at 12.21.08.png" descr="Screen Shot 2019-01-25 at 12.21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306" y="0"/>
            <a:ext cx="810138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pic>
        <p:nvPicPr>
          <p:cNvPr id="113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67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400"/>
              </a:spcBef>
              <a:buChar char="•"/>
              <a:defRPr b="1" sz="2000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b="1" sz="2000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b="1" sz="2000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b="1" sz="2000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b="1" sz="2000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b="1" sz="2000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/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b="0" sz="2000"/>
              <a:t>Basics</a:t>
            </a:r>
            <a:br>
              <a:rPr b="0" sz="2000"/>
            </a:br>
            <a:r>
              <a:rPr b="0" sz="2000"/>
              <a:t>Block or Stream?</a:t>
            </a:r>
            <a:br>
              <a:rPr b="0" sz="2000"/>
            </a:br>
            <a:r>
              <a:rPr sz="2000"/>
              <a:t>Secret Key Methods</a:t>
            </a:r>
            <a:br>
              <a:rPr b="0" sz="2000"/>
            </a:br>
            <a:r>
              <a:rPr b="0" sz="2000"/>
              <a:t>Salting</a:t>
            </a:r>
            <a:br>
              <a:rPr b="0" sz="2000"/>
            </a:br>
            <a:r>
              <a:rPr b="0" sz="2000"/>
              <a:t>AES</a:t>
            </a:r>
            <a:br>
              <a:rPr b="0" sz="2000"/>
            </a:br>
            <a:r>
              <a:rPr b="0" sz="2000"/>
              <a:t>3DES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ChaCha20/Poly1305</a:t>
            </a:r>
            <a:br>
              <a:rPr b="0" sz="2000"/>
            </a:br>
            <a:r>
              <a:rPr b="0" sz="2000"/>
              <a:t>Key Entropy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https://asecuritysite.com/esecurity/unit02</a:t>
            </a:r>
            <a:br>
              <a:rPr b="0" sz="2000"/>
            </a:b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8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32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36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/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b="0" sz="2000"/>
              <a:t>Basics</a:t>
            </a:r>
            <a:br>
              <a:rPr b="0" sz="2000"/>
            </a:br>
            <a:r>
              <a:rPr b="0" sz="2000"/>
              <a:t>Block or Stream?</a:t>
            </a:r>
            <a:br>
              <a:rPr b="0" sz="2000"/>
            </a:br>
            <a:r>
              <a:rPr b="0" sz="2000"/>
              <a:t>Secret Key Methods</a:t>
            </a:r>
            <a:br>
              <a:rPr b="0" sz="2000"/>
            </a:br>
            <a:r>
              <a:rPr sz="2000"/>
              <a:t>Salting</a:t>
            </a:r>
            <a:br>
              <a:rPr b="0" sz="2000"/>
            </a:br>
            <a:r>
              <a:rPr b="0" sz="2000"/>
              <a:t>AES</a:t>
            </a:r>
            <a:br>
              <a:rPr b="0" sz="2000"/>
            </a:br>
            <a:r>
              <a:rPr b="0" sz="2000"/>
              <a:t>3DES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ChaCha20/Poly1305</a:t>
            </a:r>
            <a:br>
              <a:rPr b="0" sz="2000"/>
            </a:br>
            <a:r>
              <a:rPr b="0" sz="2000"/>
              <a:t>Key Entropy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https://asecuritysite.com/esecurity/unit02</a:t>
            </a:r>
            <a:br>
              <a:rPr b="0" sz="2000"/>
            </a:b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6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50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8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Overview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54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58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/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b="0" sz="2000"/>
              <a:t>Basics</a:t>
            </a:r>
            <a:br>
              <a:rPr b="0" sz="2000"/>
            </a:br>
            <a:r>
              <a:rPr b="0" sz="2000"/>
              <a:t>Block or Stream?</a:t>
            </a:r>
            <a:br>
              <a:rPr b="0" sz="2000"/>
            </a:br>
            <a:r>
              <a:rPr b="0" sz="2000"/>
              <a:t>Secret Key Methods</a:t>
            </a:r>
            <a:br>
              <a:rPr b="0" sz="2000"/>
            </a:br>
            <a:r>
              <a:rPr b="0" sz="2000"/>
              <a:t>Salting</a:t>
            </a:r>
            <a:br>
              <a:rPr b="0" sz="2000"/>
            </a:br>
            <a:r>
              <a:rPr sz="2000"/>
              <a:t>AES</a:t>
            </a:r>
            <a:br>
              <a:rPr b="0" sz="2000"/>
            </a:br>
            <a:r>
              <a:rPr b="0" sz="2000"/>
              <a:t>3DES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ChaCha20/Poly1305 and RC4</a:t>
            </a:r>
            <a:br>
              <a:rPr b="0" sz="2000"/>
            </a:br>
            <a:r>
              <a:rPr b="0" sz="2000"/>
              <a:t>Key Entropy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https://asecuritysite.com/esecurity/unit02</a:t>
            </a:r>
            <a:br>
              <a:rPr b="0" sz="2000"/>
            </a:b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/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AES</a:t>
            </a:r>
          </a:p>
        </p:txBody>
      </p:sp>
      <p:sp>
        <p:nvSpPr>
          <p:cNvPr id="168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/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b="0" sz="2000"/>
              <a:t>Basics</a:t>
            </a:r>
            <a:br>
              <a:rPr b="0" sz="2000"/>
            </a:br>
            <a:r>
              <a:rPr b="0" sz="2000"/>
              <a:t>Block or Stream?</a:t>
            </a:r>
            <a:br>
              <a:rPr b="0" sz="2000"/>
            </a:br>
            <a:r>
              <a:rPr b="0" sz="2000"/>
              <a:t>Secret Key Methods</a:t>
            </a:r>
            <a:br>
              <a:rPr b="0" sz="2000"/>
            </a:br>
            <a:r>
              <a:rPr b="0" sz="2000"/>
              <a:t>Salting</a:t>
            </a:r>
            <a:br>
              <a:rPr b="0" sz="2000"/>
            </a:br>
            <a:r>
              <a:rPr b="0" sz="2000"/>
              <a:t>AES</a:t>
            </a:r>
            <a:br>
              <a:rPr b="0" sz="2000"/>
            </a:br>
            <a:r>
              <a:rPr sz="2000"/>
              <a:t>3DES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ChaCha20/Poly1305</a:t>
            </a:r>
            <a:br>
              <a:rPr b="0" sz="2000"/>
            </a:br>
            <a:r>
              <a:rPr b="0" sz="2000"/>
              <a:t>Key Entropy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https://asecuritysite.com/esecurity/unit02</a:t>
            </a:r>
            <a:br>
              <a:rPr b="0" sz="2000"/>
            </a:b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3-DES</a:t>
            </a:r>
          </a:p>
        </p:txBody>
      </p:sp>
      <p:sp>
        <p:nvSpPr>
          <p:cNvPr id="180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/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b="0" sz="2000"/>
              <a:t>Basics</a:t>
            </a:r>
            <a:br>
              <a:rPr b="0" sz="2000"/>
            </a:br>
            <a:r>
              <a:rPr b="0" sz="2000"/>
              <a:t>Block or Stream?</a:t>
            </a:r>
            <a:br>
              <a:rPr b="0" sz="2000"/>
            </a:br>
            <a:r>
              <a:rPr b="0" sz="2000"/>
              <a:t>Secret Key Methods</a:t>
            </a:r>
            <a:br>
              <a:rPr b="0" sz="2000"/>
            </a:br>
            <a:r>
              <a:rPr b="0" sz="2000"/>
              <a:t>Salting</a:t>
            </a:r>
            <a:br>
              <a:rPr b="0" sz="2000"/>
            </a:br>
            <a:r>
              <a:rPr b="0" sz="2000"/>
              <a:t>AES</a:t>
            </a:r>
            <a:br>
              <a:rPr b="0" sz="2000"/>
            </a:br>
            <a:r>
              <a:rPr b="0" sz="2000"/>
              <a:t>3DES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/>
              <a:t>ChaCha20/Poly1305 and RC4</a:t>
            </a:r>
            <a:br>
              <a:rPr b="0" sz="2000"/>
            </a:br>
            <a:r>
              <a:rPr b="0" sz="2000"/>
              <a:t>Key Entropy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https://asecuritysite.com/esecurity/unit02</a:t>
            </a:r>
            <a:br>
              <a:rPr b="0" sz="2000"/>
            </a:b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 operates on 32-bit bits with a key of 256 bits (K=(k0, k1, k2, k3, k4, k5, k6, k7). This output blocks of 512-bits for the key stream (Z), and which is EX-ORed with the plaintext stream.</a:t>
            </a:r>
          </a:p>
        </p:txBody>
      </p:sp>
      <p:sp>
        <p:nvSpPr>
          <p:cNvPr id="192" name="Try!">
            <a:hlinkClick r:id="rId4" invalidUrl="" action="" tgtFrame="" tooltip="" history="1" highlightClick="0" endSnd="0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pPr/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 invalidUrl="" action="" tgtFrame="" tooltip="" history="1" highlightClick="0" endSnd="0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pPr/>
            <a:r>
              <a:t>Try!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2"/>
      <p:bldP build="whole" bldLvl="1" animBg="1" rev="0" advAuto="0" spid="193" grpId="3"/>
      <p:bldP build="whole" bldLvl="1" animBg="1" rev="0" advAuto="0" spid="19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/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b="0" sz="2000"/>
              <a:t>Basics</a:t>
            </a:r>
            <a:br>
              <a:rPr b="0" sz="2000"/>
            </a:br>
            <a:r>
              <a:rPr b="0" sz="2000"/>
              <a:t>Block or Stream?</a:t>
            </a:r>
            <a:br>
              <a:rPr b="0" sz="2000"/>
            </a:br>
            <a:r>
              <a:rPr b="0" sz="2000"/>
              <a:t>Secret Key Methods</a:t>
            </a:r>
            <a:br>
              <a:rPr b="0" sz="2000"/>
            </a:br>
            <a:r>
              <a:rPr b="0" sz="2000"/>
              <a:t>Salting</a:t>
            </a:r>
            <a:br>
              <a:rPr b="0" sz="2000"/>
            </a:br>
            <a:r>
              <a:rPr b="0" sz="2000"/>
              <a:t>AES</a:t>
            </a:r>
            <a:br>
              <a:rPr b="0" sz="2000"/>
            </a:br>
            <a:r>
              <a:rPr b="0" sz="2000"/>
              <a:t>3DES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ChaCha20/Poly1305</a:t>
            </a:r>
            <a:br>
              <a:rPr b="0" sz="2000"/>
            </a:br>
            <a:r>
              <a:rPr sz="2000"/>
              <a:t>Key Entropy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https://asecuritysite.com/esecurity/unit02</a:t>
            </a:r>
            <a:br>
              <a:rPr b="0" sz="2000"/>
            </a:b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 invalidUrl="" action="" tgtFrame="" tooltip="" history="1" highlightClick="0" endSnd="0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pPr/>
            <a:r>
              <a:t>Try!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/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b="0" sz="2000"/>
              <a:t>Basics</a:t>
            </a:r>
            <a:br>
              <a:rPr b="0" sz="2000"/>
            </a:br>
            <a:r>
              <a:rPr b="0" sz="2000"/>
              <a:t>Block or Stream?</a:t>
            </a:r>
            <a:br>
              <a:rPr b="0" sz="2000"/>
            </a:br>
            <a:r>
              <a:rPr b="0" sz="2000"/>
              <a:t>Secret Key Methods</a:t>
            </a:r>
            <a:br>
              <a:rPr b="0" sz="2000"/>
            </a:br>
            <a:r>
              <a:rPr b="0" sz="2000"/>
              <a:t>Salting</a:t>
            </a:r>
            <a:br>
              <a:rPr b="0" sz="2000"/>
            </a:br>
            <a:r>
              <a:rPr b="0" sz="2000"/>
              <a:t>AES</a:t>
            </a:r>
            <a:br>
              <a:rPr b="0" sz="2000"/>
            </a:br>
            <a:r>
              <a:rPr b="0" sz="2000"/>
              <a:t>3DES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ChaCha20/Poly1305 and RC4</a:t>
            </a:r>
            <a:br>
              <a:rPr b="0" sz="2000"/>
            </a:br>
            <a:r>
              <a:rPr b="0" sz="2000"/>
              <a:t>Key Entropy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https://asecuritysite.com/esecurity/unit02</a:t>
            </a:r>
            <a:br>
              <a:rPr b="0" sz="2000"/>
            </a:br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/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b="0" sz="2000"/>
              <a:t>Basics</a:t>
            </a:r>
            <a:br>
              <a:rPr b="0" sz="2000"/>
            </a:br>
            <a:r>
              <a:rPr b="0" sz="2000"/>
              <a:t>Block or Stream?</a:t>
            </a:r>
            <a:br>
              <a:rPr b="0" sz="2000"/>
            </a:br>
            <a:r>
              <a:rPr b="0" sz="2000"/>
              <a:t>Secret Key Methods</a:t>
            </a:r>
            <a:br>
              <a:rPr b="0" sz="2000"/>
            </a:br>
            <a:r>
              <a:rPr b="0" sz="2000"/>
              <a:t>Salting</a:t>
            </a:r>
            <a:br>
              <a:rPr b="0" sz="2000"/>
            </a:br>
            <a:r>
              <a:rPr b="0" sz="2000"/>
              <a:t>AES</a:t>
            </a:r>
            <a:br>
              <a:rPr b="0" sz="2000"/>
            </a:br>
            <a:r>
              <a:rPr b="0" sz="2000"/>
              <a:t>3DES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ChaCha20/Poly1305</a:t>
            </a:r>
            <a:br>
              <a:rPr b="0" sz="2000"/>
            </a:br>
            <a:r>
              <a:rPr b="0" sz="2000"/>
              <a:t>Key Entropy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https://asecuritysite.com/esecurity/unit02</a:t>
            </a:r>
            <a:br>
              <a:rPr b="0" sz="2000"/>
            </a:b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lide.url=https://www.mentimeter.com/s/ede390509837cf2d182bca70dfa88984/dc8d9153779d" descr="slide.url=https://www.mentimeter.com/s/ede390509837cf2d182bca70dfa88984/dc8d9153779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49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53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57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61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65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